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64" r:id="rId4"/>
    <p:sldId id="265" r:id="rId5"/>
    <p:sldId id="266" r:id="rId6"/>
    <p:sldId id="257" r:id="rId7"/>
    <p:sldId id="267" r:id="rId8"/>
    <p:sldId id="259" r:id="rId9"/>
    <p:sldId id="268" r:id="rId10"/>
    <p:sldId id="258" r:id="rId11"/>
    <p:sldId id="262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29" y="2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10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11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6863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1924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4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825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5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654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6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7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5094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8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9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266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160585" y="973015"/>
            <a:ext cx="9718430" cy="429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Verzekering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Bij een verzekering verplicht de verzekeraar zich om tegen ontvangst van een premie de verzekerde schadeloos te stellen wegens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een verlies, schade, of gemis van verwacht voordeel door een onzeker voorval.</a:t>
            </a:r>
          </a:p>
        </p:txBody>
      </p:sp>
    </p:spTree>
    <p:extLst>
      <p:ext uri="{BB962C8B-B14F-4D97-AF65-F5344CB8AC3E}">
        <p14:creationId xmlns:p14="http://schemas.microsoft.com/office/powerpoint/2010/main" val="21170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524312" y="835781"/>
            <a:ext cx="10094000" cy="288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Polis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Akte waarin de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verzekeringsovereenkomst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wordt opgenomen.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D2CCF44-4F16-4E0C-9A8D-4B8035BDE3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65" y="1031619"/>
            <a:ext cx="5452023" cy="44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9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019908" y="1001015"/>
            <a:ext cx="968326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sz="4000" b="1" dirty="0">
              <a:solidFill>
                <a:srgbClr val="FF008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48862" y="2286000"/>
            <a:ext cx="10187353" cy="146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Verzekerde som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Maximumbedrag dat de verzekeraar uitkeert.</a:t>
            </a:r>
          </a:p>
        </p:txBody>
      </p:sp>
    </p:spTree>
    <p:extLst>
      <p:ext uri="{BB962C8B-B14F-4D97-AF65-F5344CB8AC3E}">
        <p14:creationId xmlns:p14="http://schemas.microsoft.com/office/powerpoint/2010/main" val="348644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160585" y="973015"/>
            <a:ext cx="9718430" cy="146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i="1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Verlies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3664A40-F2E1-4392-89E1-FA941170F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01" y="1862357"/>
            <a:ext cx="5179497" cy="345538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19F8C0B-AA9C-4A32-A01C-896EB7CB1ABA}"/>
              </a:ext>
            </a:extLst>
          </p:cNvPr>
          <p:cNvSpPr txBox="1"/>
          <p:nvPr/>
        </p:nvSpPr>
        <p:spPr>
          <a:xfrm>
            <a:off x="6125863" y="1685321"/>
            <a:ext cx="52300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Een schip kan vracht verliezen. Een schip kan verloren gaan. Maar ook het verlies van olie kan leiden tot een grote schadepost.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227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160585" y="973015"/>
            <a:ext cx="9718430" cy="5713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i="1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Schade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i="1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i="1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i="1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i="1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i="1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i="1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i="1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62D581-83C5-48E3-8228-1065C57531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1" y="1998146"/>
            <a:ext cx="5313377" cy="353248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2C43EE6-5EFB-4838-8B2A-C800612EFE7C}"/>
              </a:ext>
            </a:extLst>
          </p:cNvPr>
          <p:cNvSpPr txBox="1"/>
          <p:nvPr/>
        </p:nvSpPr>
        <p:spPr>
          <a:xfrm>
            <a:off x="6581163" y="2030136"/>
            <a:ext cx="50879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Je kunt je tegen heel veel verzekeren, maar schade door </a:t>
            </a:r>
            <a:r>
              <a:rPr lang="nl-NL" sz="4000" dirty="0" err="1"/>
              <a:t>natuur-rampen</a:t>
            </a:r>
            <a:r>
              <a:rPr lang="nl-NL" sz="4000" dirty="0"/>
              <a:t> is bijna altijd uitgesloten.</a:t>
            </a:r>
          </a:p>
        </p:txBody>
      </p:sp>
    </p:spTree>
    <p:extLst>
      <p:ext uri="{BB962C8B-B14F-4D97-AF65-F5344CB8AC3E}">
        <p14:creationId xmlns:p14="http://schemas.microsoft.com/office/powerpoint/2010/main" val="31180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160585" y="973015"/>
            <a:ext cx="9718430" cy="2174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i="1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Gemis van verwacht voordeel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27843F0-C12F-4890-AD84-89CD5BFD9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72" y="1904343"/>
            <a:ext cx="5205905" cy="3473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9DF8590-AD37-44B7-87C5-8531AF64EBB0}"/>
              </a:ext>
            </a:extLst>
          </p:cNvPr>
          <p:cNvSpPr txBox="1"/>
          <p:nvPr/>
        </p:nvSpPr>
        <p:spPr>
          <a:xfrm>
            <a:off x="6609988" y="1748017"/>
            <a:ext cx="52059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Deze voorraad kan niet meer worden verkocht. De daarmee te behalen winst zonder de brand zal niet meer worden behaald.</a:t>
            </a:r>
          </a:p>
        </p:txBody>
      </p:sp>
    </p:spTree>
    <p:extLst>
      <p:ext uri="{BB962C8B-B14F-4D97-AF65-F5344CB8AC3E}">
        <p14:creationId xmlns:p14="http://schemas.microsoft.com/office/powerpoint/2010/main" val="40922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160585" y="973015"/>
            <a:ext cx="9718430" cy="288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i="1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Onzeker voorval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i="1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i="1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i="1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431A895-5534-4B54-9E1A-BA6DDF7C9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01" y="2269264"/>
            <a:ext cx="4812582" cy="321504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7259604-C074-4602-B266-3D332AD0E5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22179"/>
            <a:ext cx="5731801" cy="326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336431" y="1594338"/>
            <a:ext cx="9319846" cy="288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Schadeverzekering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Verzekering waarbij de uitkering door de verzekeraar afhankelijk is van de geleden schade.</a:t>
            </a:r>
          </a:p>
        </p:txBody>
      </p:sp>
    </p:spTree>
    <p:extLst>
      <p:ext uri="{BB962C8B-B14F-4D97-AF65-F5344CB8AC3E}">
        <p14:creationId xmlns:p14="http://schemas.microsoft.com/office/powerpoint/2010/main" val="23332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286097" y="805773"/>
            <a:ext cx="9319846" cy="75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i="1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Afhankelijk van de schade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531A16C-0706-4902-B2BF-F704BF888A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14" y="1925462"/>
            <a:ext cx="3965411" cy="264543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D41A6F5-6992-422B-AA17-A768C9D83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82" y="1956816"/>
            <a:ext cx="4075374" cy="271879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0FF429E-F145-4D27-893A-8E3CCC88938B}"/>
              </a:ext>
            </a:extLst>
          </p:cNvPr>
          <p:cNvSpPr txBox="1"/>
          <p:nvPr/>
        </p:nvSpPr>
        <p:spPr>
          <a:xfrm>
            <a:off x="394462" y="4735387"/>
            <a:ext cx="1043003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één autoraam -&gt; minder schade dan -&gt; veel ramen in gebouw</a:t>
            </a:r>
            <a:endParaRPr lang="nl-NL" sz="3600" dirty="0"/>
          </a:p>
          <a:p>
            <a:pPr algn="ctr"/>
            <a:r>
              <a:rPr lang="nl-NL" sz="3600" dirty="0"/>
              <a:t>meer schade -&gt; hogere uitkering</a:t>
            </a:r>
          </a:p>
        </p:txBody>
      </p:sp>
    </p:spTree>
    <p:extLst>
      <p:ext uri="{BB962C8B-B14F-4D97-AF65-F5344CB8AC3E}">
        <p14:creationId xmlns:p14="http://schemas.microsoft.com/office/powerpoint/2010/main" val="39541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242647" y="920621"/>
            <a:ext cx="957775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Sommenverzekering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Verzekering waarbij de uitkering door de verzekeraar afhankelijk is van het moment dat verband houdt met het leven of sterven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van een bepaalde persoon.</a:t>
            </a:r>
          </a:p>
        </p:txBody>
      </p:sp>
    </p:spTree>
    <p:extLst>
      <p:ext uri="{BB962C8B-B14F-4D97-AF65-F5344CB8AC3E}">
        <p14:creationId xmlns:p14="http://schemas.microsoft.com/office/powerpoint/2010/main" val="205621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242647" y="920621"/>
            <a:ext cx="9577754" cy="288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Sommenverzekering</a:t>
            </a:r>
          </a:p>
          <a:p>
            <a:pPr>
              <a:lnSpc>
                <a:spcPct val="115000"/>
              </a:lnSpc>
            </a:pPr>
            <a:endParaRPr lang="nl-NL" sz="4000" i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  <a:p>
            <a:pPr>
              <a:lnSpc>
                <a:spcPct val="115000"/>
              </a:lnSpc>
            </a:pPr>
            <a:r>
              <a:rPr lang="nl-NL" sz="40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Het onzekere betreft niet een mogelijke schade maar al dan niet leven.</a:t>
            </a:r>
          </a:p>
        </p:txBody>
      </p:sp>
    </p:spTree>
    <p:extLst>
      <p:ext uri="{BB962C8B-B14F-4D97-AF65-F5344CB8AC3E}">
        <p14:creationId xmlns:p14="http://schemas.microsoft.com/office/powerpoint/2010/main" val="372524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209</Words>
  <Application>Microsoft Office PowerPoint</Application>
  <PresentationFormat>Breedbeeld</PresentationFormat>
  <Paragraphs>44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Univers-Bold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Van Vlimmeren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51</cp:revision>
  <dcterms:created xsi:type="dcterms:W3CDTF">2014-08-25T22:47:39Z</dcterms:created>
  <dcterms:modified xsi:type="dcterms:W3CDTF">2018-09-29T03:18:36Z</dcterms:modified>
</cp:coreProperties>
</file>